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.1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 fontScale="85000" lnSpcReduction="20000"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Solve the system of equations</a:t>
                </a: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dirty="0" smtClean="0"/>
                      <m:t>3</m:t>
                    </m:r>
                    <m:r>
                      <a:rPr lang="en-US" sz="4000" b="0" i="1" dirty="0" smtClean="0"/>
                      <m:t>𝑥</m:t>
                    </m:r>
                    <m:r>
                      <a:rPr lang="en-US" sz="4000" b="0" i="1" dirty="0" smtClean="0"/>
                      <m:t>+2</m:t>
                    </m:r>
                    <m:r>
                      <a:rPr lang="en-US" sz="4000" b="0" i="1" dirty="0" smtClean="0"/>
                      <m:t>𝑦</m:t>
                    </m:r>
                    <m:r>
                      <a:rPr lang="en-US" sz="4000" b="0" i="1" dirty="0" smtClean="0"/>
                      <m:t>=12</m:t>
                    </m:r>
                  </m:oMath>
                </a14:m>
                <a:r>
                  <a:rPr lang="en-US" sz="4000" dirty="0" smtClean="0"/>
                  <a:t> </a:t>
                </a:r>
                <a:r>
                  <a:rPr lang="en-US" sz="4000" dirty="0"/>
                  <a:t>and </a:t>
                </a:r>
                <a14:m>
                  <m:oMath xmlns:m="http://schemas.openxmlformats.org/officeDocument/2006/math">
                    <m:r>
                      <a:rPr lang="en-US" sz="4000" b="0" i="1" dirty="0" smtClean="0"/>
                      <m:t>𝑥</m:t>
                    </m:r>
                    <m:r>
                      <a:rPr lang="en-US" sz="4000" b="0" i="1" dirty="0" smtClean="0"/>
                      <m:t>−</m:t>
                    </m:r>
                    <m:r>
                      <a:rPr lang="en-US" sz="4000" b="0" i="1" dirty="0" smtClean="0"/>
                      <m:t>𝑦</m:t>
                    </m:r>
                    <m:r>
                      <a:rPr lang="en-US" sz="4000" b="0" i="1" dirty="0" smtClean="0"/>
                      <m:t>=−1</m:t>
                    </m:r>
                  </m:oMath>
                </a14:m>
                <a:r>
                  <a:rPr lang="en-US" sz="4000" dirty="0"/>
                  <a:t> graphically</a:t>
                </a:r>
                <a:r>
                  <a:rPr lang="en-US" sz="4000" dirty="0" smtClean="0"/>
                  <a:t>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Classify </a:t>
                </a:r>
                <a:r>
                  <a:rPr lang="en-US" sz="4000" dirty="0"/>
                  <a:t>the system as </a:t>
                </a:r>
                <a:r>
                  <a:rPr lang="en-US" sz="4000" i="1" dirty="0"/>
                  <a:t>consistent and independent, consistent and dependent, </a:t>
                </a:r>
                <a:r>
                  <a:rPr lang="en-US" sz="4000" dirty="0"/>
                  <a:t>or</a:t>
                </a:r>
                <a:r>
                  <a:rPr lang="en-US" sz="4000" i="1" dirty="0"/>
                  <a:t> inconsistent</a:t>
                </a:r>
                <a:r>
                  <a:rPr lang="en-US" sz="4000" dirty="0" smtClean="0"/>
                  <a:t>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Solve the system of equations</a:t>
                </a: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0" dirty="0" smtClean="0"/>
                      <m:t>4</m:t>
                    </m:r>
                    <m:r>
                      <a:rPr lang="en-US" sz="4000" b="0" i="1" dirty="0"/>
                      <m:t>𝑥</m:t>
                    </m:r>
                    <m:r>
                      <a:rPr lang="en-US" sz="4000" b="0" i="1" dirty="0"/>
                      <m:t>+2</m:t>
                    </m:r>
                    <m:r>
                      <a:rPr lang="en-US" sz="4000" b="0" i="1" dirty="0"/>
                      <m:t>𝑦</m:t>
                    </m:r>
                    <m:r>
                      <a:rPr lang="en-US" sz="4000" b="0" i="1" dirty="0"/>
                      <m:t>=</m:t>
                    </m:r>
                    <m:r>
                      <a:rPr lang="en-US" sz="4000" b="0" i="0" dirty="0" smtClean="0"/>
                      <m:t>−8</m:t>
                    </m:r>
                  </m:oMath>
                </a14:m>
                <a:r>
                  <a:rPr lang="en-US" sz="4000" dirty="0"/>
                  <a:t> </a:t>
                </a:r>
                <a:r>
                  <a:rPr lang="en-US" sz="4000" dirty="0"/>
                  <a:t>and </a:t>
                </a:r>
                <a14:m>
                  <m:oMath xmlns:m="http://schemas.openxmlformats.org/officeDocument/2006/math">
                    <m:r>
                      <a:rPr lang="en-US" sz="4000" b="0" i="0" dirty="0" smtClean="0"/>
                      <m:t>−2</m:t>
                    </m:r>
                    <m:r>
                      <a:rPr lang="en-US" sz="4000" b="0" i="1" dirty="0"/>
                      <m:t>𝑥</m:t>
                    </m:r>
                    <m:r>
                      <a:rPr lang="en-US" sz="4000" b="0" i="1" dirty="0"/>
                      <m:t>−</m:t>
                    </m:r>
                    <m:r>
                      <a:rPr lang="en-US" sz="4000" b="0" i="1" dirty="0"/>
                      <m:t>𝑦</m:t>
                    </m:r>
                    <m:r>
                      <a:rPr lang="en-US" sz="4000" b="0" i="1" dirty="0"/>
                      <m:t>=6</m:t>
                    </m:r>
                  </m:oMath>
                </a14:m>
                <a:r>
                  <a:rPr lang="en-US" sz="4000" dirty="0"/>
                  <a:t> graphically</a:t>
                </a:r>
                <a:r>
                  <a:rPr lang="en-US" sz="4000" dirty="0"/>
                  <a:t>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Classify </a:t>
                </a:r>
                <a:r>
                  <a:rPr lang="en-US" sz="4000" dirty="0"/>
                  <a:t>the system as </a:t>
                </a:r>
                <a:r>
                  <a:rPr lang="en-US" sz="4000" i="1" dirty="0"/>
                  <a:t>consistent and independent, consistent and dependent, </a:t>
                </a:r>
                <a:r>
                  <a:rPr lang="en-US" sz="4000" dirty="0"/>
                  <a:t>or</a:t>
                </a:r>
                <a:r>
                  <a:rPr lang="en-US" sz="4000" i="1" dirty="0"/>
                  <a:t> inconsistent</a:t>
                </a:r>
                <a:r>
                  <a:rPr lang="en-US" sz="4000" dirty="0" smtClean="0"/>
                  <a:t>.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1867" t="-3758" b="-4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3.1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(2, 3)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/>
              <a:t> </a:t>
            </a:r>
            <a:r>
              <a:rPr lang="en-US" sz="4400" dirty="0" smtClean="0"/>
              <a:t>Consistent and Independent</a:t>
            </a:r>
          </a:p>
          <a:p>
            <a:pPr marL="514350" indent="-514350">
              <a:buFont typeface="+mj-lt"/>
              <a:buAutoNum type="arabicPeriod"/>
            </a:pPr>
            <a:endParaRPr lang="en-US" sz="4400" dirty="0"/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No Solution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smtClean="0"/>
              <a:t>Inconsistent</a:t>
            </a:r>
            <a:endParaRPr lang="en-US" sz="4400" dirty="0"/>
          </a:p>
          <a:p>
            <a:pPr marL="514350" indent="-514350">
              <a:buFont typeface="+mj-lt"/>
              <a:buAutoNum type="arabicPeriod"/>
            </a:pP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1617</TotalTime>
  <Words>181</Words>
  <Application>Microsoft Office PowerPoint</Application>
  <PresentationFormat>On-screen Show (4:3)</PresentationFormat>
  <Paragraphs>100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3.1 Quiz</vt:lpstr>
      <vt:lpstr>3.1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89</cp:revision>
  <dcterms:created xsi:type="dcterms:W3CDTF">2010-08-17T17:31:29Z</dcterms:created>
  <dcterms:modified xsi:type="dcterms:W3CDTF">2012-04-03T18:33:40Z</dcterms:modified>
</cp:coreProperties>
</file>